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303" r:id="rId2"/>
    <p:sldId id="263" r:id="rId3"/>
    <p:sldId id="304" r:id="rId4"/>
    <p:sldId id="305" r:id="rId5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AD4"/>
    <a:srgbClr val="EBD44B"/>
    <a:srgbClr val="D9EF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5"/>
  </p:normalViewPr>
  <p:slideViewPr>
    <p:cSldViewPr snapToGrid="0" snapToObjects="1">
      <p:cViewPr varScale="1">
        <p:scale>
          <a:sx n="90" d="100"/>
          <a:sy n="90" d="100"/>
        </p:scale>
        <p:origin x="96" y="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E8D88-6A5C-4AF4-A564-6DBF5E576AF7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28DBAE-4DEC-4251-A953-43855302865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675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F46EC3-742F-E34D-B1EF-AE535E628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E1A1C1-5F64-5143-8FD2-10D2DF027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624D92-6ADD-984D-8044-0B4777514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DF284F-A753-2B41-A22B-2D8516054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AB4AC4-0D46-AD46-95CE-DF56B243C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0034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9F1EB-150F-B34A-A0FB-2DAD6A687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251C56-A4FF-3645-84AE-4C553F179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DA91A5-8D68-ED44-A4A5-7B7273589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ED7B2F-D4A3-F245-962F-22568CDEC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1F32C8-7EFD-574A-BBDA-E6343B46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9598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34E2696-487A-5541-A63B-A2CE3F4D35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758A23-FE29-384B-9A3A-994FB8373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27F763-3760-F247-964F-A27EF39E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019FB-E812-1B41-8D02-317287518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1BA18-6FAD-DA44-A8C1-042F17752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619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7F647E-21CA-ED4A-84EF-31D8B5020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0ED34A-8D32-7146-AAFC-F71DBB301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B2AD9C-FD59-6A44-B508-945974C7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0A6E51-7427-A842-9771-11321BF14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2BE5AE-BC2A-C847-A213-A21DEDB03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518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0B87C-FCB2-D84F-94F9-9B8DB2CE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F8D65A-84E1-8C43-AECF-43F782665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56E76C-D7ED-7549-AD33-8C2D30D25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FD8FEE-A48F-324B-B0A3-254B86ADC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5B6AA3-42ED-C54B-BE93-DC3B9510C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2555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08F55C-33B2-2A40-9FD0-6B1F51C3E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90005-9451-684E-9EFF-E33BC31459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F44F05-5BF2-AC4D-A77E-991218E3D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2826CC-A3B3-C24D-A7FB-5DEB7C6A9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8138CC-6B09-F243-848F-324E2ADF3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0B24B1-4D25-7B4F-94BD-91FF37F82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8017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0175B-C470-C54B-A374-2A2192C6F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299450-B1E8-B543-81F9-254AEF9DA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0B73BE-3E51-C541-8789-420FBF51D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A7A90E2-7FE5-2E45-933B-E34815EDD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77CAB97-1F96-F043-99A1-79F128E1D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AB88D2C-12C6-5E4B-B2DF-B3277395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E71B6F2-1698-7D40-816A-41B8114A0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BEE4F14-7E99-F24B-831C-84B90A111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9333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34397-537D-1C48-BD88-DBF20452D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BCF5D8C-70B1-864F-9A73-A5F57C7FB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85C6E6-6424-D84E-8009-718634627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A9FC56-348E-AC4C-B9E9-FCD2367F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192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340A4A6-B53F-CA49-9912-8DEE7B6A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E9014C-ED58-DB43-ABF5-8261317D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270C9E2-E691-004E-AF9F-642014E1E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8436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766951-15A0-F945-9760-E2EA68896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74EEA0-2EFB-0B4D-B122-D213C3C87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06AE3E5-46F6-B04D-9CBB-25940DF53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D729CD-D764-5548-A2E4-E82ECC35D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4079F8-E789-9645-9256-90AC8683A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3086F3-9999-1745-ABEE-6AB1AFA5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50812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8D7FB1-5CFE-094E-9B30-0E8F78A89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FD0D1C-10BE-F34C-B192-E5ED7E85F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17686B-0FE1-2441-ACD3-1C585E4CB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F6D8FC-0E0E-0147-A139-EB1CB1110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D0476A-6A96-B94A-845F-1BF56E169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B351A0-FDE3-B84F-8361-9299C16E5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3260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1284DAF-8CA6-394D-B7AB-CAC813F1F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23DD0F-DFD3-5345-A314-9F545500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8AB994-D430-5145-9B89-89C9E6FC1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B575F-0863-8B4A-9393-821070D48A60}" type="datetimeFigureOut">
              <a:rPr lang="es-EC" smtClean="0"/>
              <a:t>13/7/2026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85EA49-DF13-6E44-A3E8-9A8F173FCE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8138B4-70A1-2B44-9977-DB3A6EA4D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49C30-5348-0E49-9F47-B1054220A78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5783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18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846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88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1398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Eduardo Vélez C.</cp:lastModifiedBy>
  <cp:revision>61</cp:revision>
  <dcterms:created xsi:type="dcterms:W3CDTF">2020-04-20T17:48:07Z</dcterms:created>
  <dcterms:modified xsi:type="dcterms:W3CDTF">2026-07-13T16:06:20Z</dcterms:modified>
</cp:coreProperties>
</file>