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04" r:id="rId4"/>
    <p:sldId id="258" r:id="rId5"/>
    <p:sldId id="264" r:id="rId6"/>
    <p:sldId id="273" r:id="rId7"/>
    <p:sldId id="274" r:id="rId8"/>
    <p:sldId id="294" r:id="rId9"/>
    <p:sldId id="275" r:id="rId10"/>
    <p:sldId id="276" r:id="rId11"/>
    <p:sldId id="303" r:id="rId12"/>
    <p:sldId id="305" r:id="rId13"/>
    <p:sldId id="263" r:id="rId1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D4"/>
    <a:srgbClr val="EBD44B"/>
    <a:srgbClr val="D9E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5"/>
  </p:normalViewPr>
  <p:slideViewPr>
    <p:cSldViewPr snapToGrid="0" snapToObjects="1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17931-0528-5445-ADA9-472A91EF9B2B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EDE1DA2-E177-2241-AD99-6453B979220E}">
      <dgm:prSet phldrT="[Texto]" phldr="1"/>
      <dgm:spPr/>
      <dgm:t>
        <a:bodyPr/>
        <a:lstStyle/>
        <a:p>
          <a:endParaRPr lang="es-ES"/>
        </a:p>
      </dgm:t>
    </dgm:pt>
    <dgm:pt modelId="{BE6DD4DF-26A4-6E4F-A0F4-46521D56A8A1}" type="parTrans" cxnId="{5877C61E-535F-E640-9ABD-A389D71ED9A6}">
      <dgm:prSet/>
      <dgm:spPr/>
      <dgm:t>
        <a:bodyPr/>
        <a:lstStyle/>
        <a:p>
          <a:endParaRPr lang="es-ES"/>
        </a:p>
      </dgm:t>
    </dgm:pt>
    <dgm:pt modelId="{5653D23D-D4C8-2B4C-B181-E752FAEE566B}" type="sibTrans" cxnId="{5877C61E-535F-E640-9ABD-A389D71ED9A6}">
      <dgm:prSet/>
      <dgm:spPr/>
      <dgm:t>
        <a:bodyPr/>
        <a:lstStyle/>
        <a:p>
          <a:endParaRPr lang="es-ES"/>
        </a:p>
      </dgm:t>
    </dgm:pt>
    <dgm:pt modelId="{747AFD1A-8110-B84E-BCF6-2BA2D15D30BA}">
      <dgm:prSet phldrT="[Texto]" phldr="1"/>
      <dgm:spPr/>
      <dgm:t>
        <a:bodyPr/>
        <a:lstStyle/>
        <a:p>
          <a:endParaRPr lang="es-ES"/>
        </a:p>
      </dgm:t>
    </dgm:pt>
    <dgm:pt modelId="{EAE0925D-A672-E644-A3B3-69955080EEF6}" type="parTrans" cxnId="{5EDEFF29-0E3A-8B4E-A307-AE731E2DB40B}">
      <dgm:prSet/>
      <dgm:spPr/>
      <dgm:t>
        <a:bodyPr/>
        <a:lstStyle/>
        <a:p>
          <a:endParaRPr lang="es-ES"/>
        </a:p>
      </dgm:t>
    </dgm:pt>
    <dgm:pt modelId="{D012F798-F6EA-6A4D-89F1-A10524C50BF4}" type="sibTrans" cxnId="{5EDEFF29-0E3A-8B4E-A307-AE731E2DB40B}">
      <dgm:prSet/>
      <dgm:spPr/>
      <dgm:t>
        <a:bodyPr/>
        <a:lstStyle/>
        <a:p>
          <a:endParaRPr lang="es-ES"/>
        </a:p>
      </dgm:t>
    </dgm:pt>
    <dgm:pt modelId="{41C0E865-6FC7-0149-83B5-2DB17F42EEAD}">
      <dgm:prSet phldrT="[Texto]" phldr="1"/>
      <dgm:spPr/>
      <dgm:t>
        <a:bodyPr/>
        <a:lstStyle/>
        <a:p>
          <a:endParaRPr lang="es-ES"/>
        </a:p>
      </dgm:t>
    </dgm:pt>
    <dgm:pt modelId="{72BF82FE-308A-8748-A220-307AC00E3E39}" type="parTrans" cxnId="{55969507-868A-2C40-B820-FA6E7B438109}">
      <dgm:prSet/>
      <dgm:spPr/>
      <dgm:t>
        <a:bodyPr/>
        <a:lstStyle/>
        <a:p>
          <a:endParaRPr lang="es-ES"/>
        </a:p>
      </dgm:t>
    </dgm:pt>
    <dgm:pt modelId="{58EA129B-7B8E-C644-92A0-169D4E862876}" type="sibTrans" cxnId="{55969507-868A-2C40-B820-FA6E7B438109}">
      <dgm:prSet/>
      <dgm:spPr/>
      <dgm:t>
        <a:bodyPr/>
        <a:lstStyle/>
        <a:p>
          <a:endParaRPr lang="es-ES"/>
        </a:p>
      </dgm:t>
    </dgm:pt>
    <dgm:pt modelId="{DAA3F9AF-C308-4C4D-89F2-06E6AFCAFF6C}">
      <dgm:prSet phldrT="[Texto]" phldr="1"/>
      <dgm:spPr/>
      <dgm:t>
        <a:bodyPr/>
        <a:lstStyle/>
        <a:p>
          <a:endParaRPr lang="es-ES" dirty="0"/>
        </a:p>
      </dgm:t>
    </dgm:pt>
    <dgm:pt modelId="{D30486BB-AC8C-BA4E-A156-B20087F464E1}" type="parTrans" cxnId="{6DE60756-F997-EF4B-B44D-51B6F81ED2C1}">
      <dgm:prSet/>
      <dgm:spPr/>
      <dgm:t>
        <a:bodyPr/>
        <a:lstStyle/>
        <a:p>
          <a:endParaRPr lang="es-ES"/>
        </a:p>
      </dgm:t>
    </dgm:pt>
    <dgm:pt modelId="{A4956CB2-6C04-F14E-97CB-243E85CE5B20}" type="sibTrans" cxnId="{6DE60756-F997-EF4B-B44D-51B6F81ED2C1}">
      <dgm:prSet/>
      <dgm:spPr/>
      <dgm:t>
        <a:bodyPr/>
        <a:lstStyle/>
        <a:p>
          <a:endParaRPr lang="es-ES"/>
        </a:p>
      </dgm:t>
    </dgm:pt>
    <dgm:pt modelId="{D0EEB8B1-EC98-E441-BBD6-EE8EE443D912}" type="pres">
      <dgm:prSet presAssocID="{0A417931-0528-5445-ADA9-472A91EF9B2B}" presName="diagram" presStyleCnt="0">
        <dgm:presLayoutVars>
          <dgm:dir/>
          <dgm:resizeHandles val="exact"/>
        </dgm:presLayoutVars>
      </dgm:prSet>
      <dgm:spPr/>
    </dgm:pt>
    <dgm:pt modelId="{A3A93E4A-AAD0-F542-8687-96E1790288B2}" type="pres">
      <dgm:prSet presAssocID="{2EDE1DA2-E177-2241-AD99-6453B979220E}" presName="node" presStyleLbl="node1" presStyleIdx="0" presStyleCnt="4">
        <dgm:presLayoutVars>
          <dgm:bulletEnabled val="1"/>
        </dgm:presLayoutVars>
      </dgm:prSet>
      <dgm:spPr/>
    </dgm:pt>
    <dgm:pt modelId="{5596651E-8672-5447-8613-87359B646EA5}" type="pres">
      <dgm:prSet presAssocID="{5653D23D-D4C8-2B4C-B181-E752FAEE566B}" presName="sibTrans" presStyleCnt="0"/>
      <dgm:spPr/>
    </dgm:pt>
    <dgm:pt modelId="{F5A744EB-8E2E-C64D-882F-B51655DBF16A}" type="pres">
      <dgm:prSet presAssocID="{747AFD1A-8110-B84E-BCF6-2BA2D15D30BA}" presName="node" presStyleLbl="node1" presStyleIdx="1" presStyleCnt="4">
        <dgm:presLayoutVars>
          <dgm:bulletEnabled val="1"/>
        </dgm:presLayoutVars>
      </dgm:prSet>
      <dgm:spPr/>
    </dgm:pt>
    <dgm:pt modelId="{B769E1E4-B6FF-C649-9E0B-0626CA632E30}" type="pres">
      <dgm:prSet presAssocID="{D012F798-F6EA-6A4D-89F1-A10524C50BF4}" presName="sibTrans" presStyleCnt="0"/>
      <dgm:spPr/>
    </dgm:pt>
    <dgm:pt modelId="{C48F5785-A679-E241-9E0A-8F979B001B44}" type="pres">
      <dgm:prSet presAssocID="{41C0E865-6FC7-0149-83B5-2DB17F42EEAD}" presName="node" presStyleLbl="node1" presStyleIdx="2" presStyleCnt="4">
        <dgm:presLayoutVars>
          <dgm:bulletEnabled val="1"/>
        </dgm:presLayoutVars>
      </dgm:prSet>
      <dgm:spPr/>
    </dgm:pt>
    <dgm:pt modelId="{97F46ADE-9295-F44E-AE3F-CB432A3C9A63}" type="pres">
      <dgm:prSet presAssocID="{58EA129B-7B8E-C644-92A0-169D4E862876}" presName="sibTrans" presStyleCnt="0"/>
      <dgm:spPr/>
    </dgm:pt>
    <dgm:pt modelId="{5C04BD3B-615C-0442-AC39-D3068369E22F}" type="pres">
      <dgm:prSet presAssocID="{DAA3F9AF-C308-4C4D-89F2-06E6AFCAFF6C}" presName="node" presStyleLbl="node1" presStyleIdx="3" presStyleCnt="4">
        <dgm:presLayoutVars>
          <dgm:bulletEnabled val="1"/>
        </dgm:presLayoutVars>
      </dgm:prSet>
      <dgm:spPr/>
    </dgm:pt>
  </dgm:ptLst>
  <dgm:cxnLst>
    <dgm:cxn modelId="{55969507-868A-2C40-B820-FA6E7B438109}" srcId="{0A417931-0528-5445-ADA9-472A91EF9B2B}" destId="{41C0E865-6FC7-0149-83B5-2DB17F42EEAD}" srcOrd="2" destOrd="0" parTransId="{72BF82FE-308A-8748-A220-307AC00E3E39}" sibTransId="{58EA129B-7B8E-C644-92A0-169D4E862876}"/>
    <dgm:cxn modelId="{5877C61E-535F-E640-9ABD-A389D71ED9A6}" srcId="{0A417931-0528-5445-ADA9-472A91EF9B2B}" destId="{2EDE1DA2-E177-2241-AD99-6453B979220E}" srcOrd="0" destOrd="0" parTransId="{BE6DD4DF-26A4-6E4F-A0F4-46521D56A8A1}" sibTransId="{5653D23D-D4C8-2B4C-B181-E752FAEE566B}"/>
    <dgm:cxn modelId="{5EDEFF29-0E3A-8B4E-A307-AE731E2DB40B}" srcId="{0A417931-0528-5445-ADA9-472A91EF9B2B}" destId="{747AFD1A-8110-B84E-BCF6-2BA2D15D30BA}" srcOrd="1" destOrd="0" parTransId="{EAE0925D-A672-E644-A3B3-69955080EEF6}" sibTransId="{D012F798-F6EA-6A4D-89F1-A10524C50BF4}"/>
    <dgm:cxn modelId="{71BDAD33-6759-8E46-9C8E-6A8D8E33BE47}" type="presOf" srcId="{747AFD1A-8110-B84E-BCF6-2BA2D15D30BA}" destId="{F5A744EB-8E2E-C64D-882F-B51655DBF16A}" srcOrd="0" destOrd="0" presId="urn:microsoft.com/office/officeart/2005/8/layout/default"/>
    <dgm:cxn modelId="{C45EE63C-3790-B646-9D4F-26AB9AE9FDF2}" type="presOf" srcId="{0A417931-0528-5445-ADA9-472A91EF9B2B}" destId="{D0EEB8B1-EC98-E441-BBD6-EE8EE443D912}" srcOrd="0" destOrd="0" presId="urn:microsoft.com/office/officeart/2005/8/layout/default"/>
    <dgm:cxn modelId="{9171CC5F-5E28-544E-B72C-640DB1C517AE}" type="presOf" srcId="{41C0E865-6FC7-0149-83B5-2DB17F42EEAD}" destId="{C48F5785-A679-E241-9E0A-8F979B001B44}" srcOrd="0" destOrd="0" presId="urn:microsoft.com/office/officeart/2005/8/layout/default"/>
    <dgm:cxn modelId="{6DE60756-F997-EF4B-B44D-51B6F81ED2C1}" srcId="{0A417931-0528-5445-ADA9-472A91EF9B2B}" destId="{DAA3F9AF-C308-4C4D-89F2-06E6AFCAFF6C}" srcOrd="3" destOrd="0" parTransId="{D30486BB-AC8C-BA4E-A156-B20087F464E1}" sibTransId="{A4956CB2-6C04-F14E-97CB-243E85CE5B20}"/>
    <dgm:cxn modelId="{FD9C63EA-9B85-4B4C-9DA5-C65288232E9C}" type="presOf" srcId="{2EDE1DA2-E177-2241-AD99-6453B979220E}" destId="{A3A93E4A-AAD0-F542-8687-96E1790288B2}" srcOrd="0" destOrd="0" presId="urn:microsoft.com/office/officeart/2005/8/layout/default"/>
    <dgm:cxn modelId="{5762A6FC-BC51-554A-B432-3CA82D44AB77}" type="presOf" srcId="{DAA3F9AF-C308-4C4D-89F2-06E6AFCAFF6C}" destId="{5C04BD3B-615C-0442-AC39-D3068369E22F}" srcOrd="0" destOrd="0" presId="urn:microsoft.com/office/officeart/2005/8/layout/default"/>
    <dgm:cxn modelId="{9412779F-D95E-AA42-91DC-DA34ED2CB2C6}" type="presParOf" srcId="{D0EEB8B1-EC98-E441-BBD6-EE8EE443D912}" destId="{A3A93E4A-AAD0-F542-8687-96E1790288B2}" srcOrd="0" destOrd="0" presId="urn:microsoft.com/office/officeart/2005/8/layout/default"/>
    <dgm:cxn modelId="{6D61AB7C-9CAA-C244-8BD1-D183C6EC0A50}" type="presParOf" srcId="{D0EEB8B1-EC98-E441-BBD6-EE8EE443D912}" destId="{5596651E-8672-5447-8613-87359B646EA5}" srcOrd="1" destOrd="0" presId="urn:microsoft.com/office/officeart/2005/8/layout/default"/>
    <dgm:cxn modelId="{693756A9-543D-A040-9912-3984B8FC2E3A}" type="presParOf" srcId="{D0EEB8B1-EC98-E441-BBD6-EE8EE443D912}" destId="{F5A744EB-8E2E-C64D-882F-B51655DBF16A}" srcOrd="2" destOrd="0" presId="urn:microsoft.com/office/officeart/2005/8/layout/default"/>
    <dgm:cxn modelId="{C50B51F5-3903-8C4C-BC18-DB7A5AFC869A}" type="presParOf" srcId="{D0EEB8B1-EC98-E441-BBD6-EE8EE443D912}" destId="{B769E1E4-B6FF-C649-9E0B-0626CA632E30}" srcOrd="3" destOrd="0" presId="urn:microsoft.com/office/officeart/2005/8/layout/default"/>
    <dgm:cxn modelId="{55E0BEA6-7E07-154A-9B2E-1907CFC04D1B}" type="presParOf" srcId="{D0EEB8B1-EC98-E441-BBD6-EE8EE443D912}" destId="{C48F5785-A679-E241-9E0A-8F979B001B44}" srcOrd="4" destOrd="0" presId="urn:microsoft.com/office/officeart/2005/8/layout/default"/>
    <dgm:cxn modelId="{598DA017-DD8F-2844-ACC4-179DB9E83188}" type="presParOf" srcId="{D0EEB8B1-EC98-E441-BBD6-EE8EE443D912}" destId="{97F46ADE-9295-F44E-AE3F-CB432A3C9A63}" srcOrd="5" destOrd="0" presId="urn:microsoft.com/office/officeart/2005/8/layout/default"/>
    <dgm:cxn modelId="{C23D9375-BF7F-9B4A-AE8C-75CC69481B42}" type="presParOf" srcId="{D0EEB8B1-EC98-E441-BBD6-EE8EE443D912}" destId="{5C04BD3B-615C-0442-AC39-D3068369E22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93E4A-AAD0-F542-8687-96E1790288B2}">
      <dsp:nvSpPr>
        <dsp:cNvPr id="0" name=""/>
        <dsp:cNvSpPr/>
      </dsp:nvSpPr>
      <dsp:spPr>
        <a:xfrm>
          <a:off x="818" y="85332"/>
          <a:ext cx="3192999" cy="191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/>
        </a:p>
      </dsp:txBody>
      <dsp:txXfrm>
        <a:off x="818" y="85332"/>
        <a:ext cx="3192999" cy="1915799"/>
      </dsp:txXfrm>
    </dsp:sp>
    <dsp:sp modelId="{F5A744EB-8E2E-C64D-882F-B51655DBF16A}">
      <dsp:nvSpPr>
        <dsp:cNvPr id="0" name=""/>
        <dsp:cNvSpPr/>
      </dsp:nvSpPr>
      <dsp:spPr>
        <a:xfrm>
          <a:off x="3513117" y="85332"/>
          <a:ext cx="3192999" cy="191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/>
        </a:p>
      </dsp:txBody>
      <dsp:txXfrm>
        <a:off x="3513117" y="85332"/>
        <a:ext cx="3192999" cy="1915799"/>
      </dsp:txXfrm>
    </dsp:sp>
    <dsp:sp modelId="{C48F5785-A679-E241-9E0A-8F979B001B44}">
      <dsp:nvSpPr>
        <dsp:cNvPr id="0" name=""/>
        <dsp:cNvSpPr/>
      </dsp:nvSpPr>
      <dsp:spPr>
        <a:xfrm>
          <a:off x="818" y="2320432"/>
          <a:ext cx="3192999" cy="191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/>
        </a:p>
      </dsp:txBody>
      <dsp:txXfrm>
        <a:off x="818" y="2320432"/>
        <a:ext cx="3192999" cy="1915799"/>
      </dsp:txXfrm>
    </dsp:sp>
    <dsp:sp modelId="{5C04BD3B-615C-0442-AC39-D3068369E22F}">
      <dsp:nvSpPr>
        <dsp:cNvPr id="0" name=""/>
        <dsp:cNvSpPr/>
      </dsp:nvSpPr>
      <dsp:spPr>
        <a:xfrm>
          <a:off x="3513117" y="2320432"/>
          <a:ext cx="3192999" cy="191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3513117" y="2320432"/>
        <a:ext cx="3192999" cy="191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8D88-6A5C-4AF4-A564-6DBF5E576AF7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8DBAE-4DEC-4251-A953-43855302865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75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46EC3-742F-E34D-B1EF-AE535E628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1A1C1-5F64-5143-8FD2-10D2DF027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624D92-6ADD-984D-8044-0B477751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F284F-A753-2B41-A22B-2D851605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AB4AC4-0D46-AD46-95CE-DF56B243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034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9F1EB-150F-B34A-A0FB-2DAD6A687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251C56-A4FF-3645-84AE-4C553F179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DA91A5-8D68-ED44-A4A5-7B727358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ED7B2F-D4A3-F245-962F-22568CDE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1F32C8-7EFD-574A-BBDA-E6343B46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95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4E2696-487A-5541-A63B-A2CE3F4D3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758A23-FE29-384B-9A3A-994FB8373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27F763-3760-F247-964F-A27EF39E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C019FB-E812-1B41-8D02-31728751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1BA18-6FAD-DA44-A8C1-042F1775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619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F647E-21CA-ED4A-84EF-31D8B502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0ED34A-8D32-7146-AAFC-F71DBB301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B2AD9C-FD59-6A44-B508-945974C7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A6E51-7427-A842-9771-11321BF1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2BE5AE-BC2A-C847-A213-A21DEDB0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1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10B87C-FCB2-D84F-94F9-9B8DB2CE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F8D65A-84E1-8C43-AECF-43F782665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6E76C-D7ED-7549-AD33-8C2D30D2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FD8FEE-A48F-324B-B0A3-254B86ADC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B6AA3-42ED-C54B-BE93-DC3B9510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555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8F55C-33B2-2A40-9FD0-6B1F51C3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090005-9451-684E-9EFF-E33BC3145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F44F05-5BF2-AC4D-A77E-991218E3D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2826CC-A3B3-C24D-A7FB-5DEB7C6A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8138CC-6B09-F243-848F-324E2ADF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0B24B1-4D25-7B4F-94BD-91FF37F8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017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0175B-C470-C54B-A374-2A2192C6F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299450-B1E8-B543-81F9-254AEF9D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0B73BE-3E51-C541-8789-420FBF51D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7A90E2-7FE5-2E45-933B-E34815EDD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7CAB97-1F96-F043-99A1-79F128E1D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B88D2C-12C6-5E4B-B2DF-B32773956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71B6F2-1698-7D40-816A-41B8114A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EE4F14-7E99-F24B-831C-84B90A11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333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34397-537D-1C48-BD88-DBF20452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BCF5D8C-70B1-864F-9A73-A5F57C7F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85C6E6-6424-D84E-8009-71863462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A9FC56-348E-AC4C-B9E9-FCD2367F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92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40A4A6-B53F-CA49-9912-8DEE7B6A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E9014C-ED58-DB43-ABF5-8261317D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70C9E2-E691-004E-AF9F-642014E1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436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66951-15A0-F945-9760-E2EA6889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74EEA0-2EFB-0B4D-B122-D213C3C87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6AE3E5-46F6-B04D-9CBB-25940DF53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D729CD-D764-5548-A2E4-E82ECC35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4079F8-E789-9645-9256-90AC8683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3086F3-9999-1745-ABEE-6AB1AFA5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081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D7FB1-5CFE-094E-9B30-0E8F78A8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FD0D1C-10BE-F34C-B192-E5ED7E85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17686B-0FE1-2441-ACD3-1C585E4CB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F6D8FC-0E0E-0147-A139-EB1CB1110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D0476A-6A96-B94A-845F-1BF56E16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B351A0-FDE3-B84F-8361-9299C16E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260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1284DAF-8CA6-394D-B7AB-CAC813F1F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23DD0F-DFD3-5345-A314-9F545500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8AB994-D430-5145-9B89-89C9E6FC1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B575F-0863-8B4A-9393-821070D48A60}" type="datetimeFigureOut">
              <a:rPr lang="es-EC" smtClean="0"/>
              <a:t>12/11/2024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85EA49-DF13-6E44-A3E8-9A8F173FC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8138B4-70A1-2B44-9977-DB3A6EA4D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49C30-5348-0E49-9F47-B1054220A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783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6C4DF5-8134-2442-840E-D9F5042EA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20136-E329-D341-8611-7B75464D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98B7F1-7716-41F8-8F08-F11F054CA54A}"/>
              </a:ext>
            </a:extLst>
          </p:cNvPr>
          <p:cNvSpPr/>
          <p:nvPr/>
        </p:nvSpPr>
        <p:spPr>
          <a:xfrm>
            <a:off x="2937133" y="850979"/>
            <a:ext cx="7008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RECOMENDACIONES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26437F-BF70-E4DC-05B1-3AC63ADD7E76}"/>
              </a:ext>
            </a:extLst>
          </p:cNvPr>
          <p:cNvSpPr/>
          <p:nvPr/>
        </p:nvSpPr>
        <p:spPr>
          <a:xfrm>
            <a:off x="1203158" y="2076445"/>
            <a:ext cx="5919536" cy="9023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1. TEXTO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024AC80-587A-C85E-50DB-B90E0043A07E}"/>
              </a:ext>
            </a:extLst>
          </p:cNvPr>
          <p:cNvSpPr/>
          <p:nvPr/>
        </p:nvSpPr>
        <p:spPr>
          <a:xfrm>
            <a:off x="1788695" y="3492286"/>
            <a:ext cx="5919536" cy="9023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2. TEXTO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4AAC489-2B95-C604-3B4C-B63389DB961A}"/>
              </a:ext>
            </a:extLst>
          </p:cNvPr>
          <p:cNvSpPr/>
          <p:nvPr/>
        </p:nvSpPr>
        <p:spPr>
          <a:xfrm>
            <a:off x="2426368" y="4908127"/>
            <a:ext cx="5919536" cy="9023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3. TEXTO </a:t>
            </a:r>
          </a:p>
        </p:txBody>
      </p:sp>
    </p:spTree>
    <p:extLst>
      <p:ext uri="{BB962C8B-B14F-4D97-AF65-F5344CB8AC3E}">
        <p14:creationId xmlns:p14="http://schemas.microsoft.com/office/powerpoint/2010/main" val="361677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0F7A36-AE36-45B8-87AA-593BD677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3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E2AB36E-A7F3-4A32-8D1F-4B0F402D2654}"/>
              </a:ext>
            </a:extLst>
          </p:cNvPr>
          <p:cNvSpPr/>
          <p:nvPr/>
        </p:nvSpPr>
        <p:spPr>
          <a:xfrm>
            <a:off x="1289369" y="936871"/>
            <a:ext cx="10564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REFERENCIAS BIBLIOGRÁFICAS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5B4619-E556-4646-BC47-B3D15246BDA4}"/>
              </a:ext>
            </a:extLst>
          </p:cNvPr>
          <p:cNvSpPr txBox="1"/>
          <p:nvPr/>
        </p:nvSpPr>
        <p:spPr>
          <a:xfrm>
            <a:off x="1428234" y="1834348"/>
            <a:ext cx="59471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1. Texto 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2. Texto 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3. Texto 				</a:t>
            </a:r>
          </a:p>
        </p:txBody>
      </p:sp>
    </p:spTree>
    <p:extLst>
      <p:ext uri="{BB962C8B-B14F-4D97-AF65-F5344CB8AC3E}">
        <p14:creationId xmlns:p14="http://schemas.microsoft.com/office/powerpoint/2010/main" val="1697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20136-E329-D341-8611-7B75464D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60D1A9-0C17-4A5A-A53D-2B44272799CB}"/>
              </a:ext>
            </a:extLst>
          </p:cNvPr>
          <p:cNvSpPr txBox="1">
            <a:spLocks/>
          </p:cNvSpPr>
          <p:nvPr/>
        </p:nvSpPr>
        <p:spPr>
          <a:xfrm>
            <a:off x="1104900" y="833641"/>
            <a:ext cx="10703379" cy="5596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CONTACTO CON LOS AUTORES</a:t>
            </a:r>
          </a:p>
          <a:p>
            <a:pPr algn="ctr"/>
            <a:endParaRPr lang="es-EC" sz="48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pPr algn="ctr"/>
            <a:endParaRPr lang="es-EC" sz="48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pPr algn="ctr"/>
            <a:endParaRPr lang="es-EC" sz="48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pPr algn="ctr"/>
            <a:endParaRPr lang="es-EC" sz="48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117B916-694F-5E67-B3C6-3765F483439B}"/>
              </a:ext>
            </a:extLst>
          </p:cNvPr>
          <p:cNvSpPr/>
          <p:nvPr/>
        </p:nvSpPr>
        <p:spPr>
          <a:xfrm>
            <a:off x="7397702" y="2322572"/>
            <a:ext cx="2791326" cy="2622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2EF5A14-4A0A-CCED-D5BE-595E874CD570}"/>
              </a:ext>
            </a:extLst>
          </p:cNvPr>
          <p:cNvSpPr/>
          <p:nvPr/>
        </p:nvSpPr>
        <p:spPr>
          <a:xfrm>
            <a:off x="7706881" y="2638566"/>
            <a:ext cx="2172967" cy="203687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FOTO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E2567FB-5962-E313-74E8-E1B6B9D6BAC6}"/>
              </a:ext>
            </a:extLst>
          </p:cNvPr>
          <p:cNvSpPr txBox="1">
            <a:spLocks/>
          </p:cNvSpPr>
          <p:nvPr/>
        </p:nvSpPr>
        <p:spPr>
          <a:xfrm>
            <a:off x="7637965" y="5261450"/>
            <a:ext cx="2583517" cy="309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Nombres y apellidos</a:t>
            </a:r>
          </a:p>
          <a:p>
            <a:endParaRPr lang="es-EC" sz="16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183D71-6DA3-19D7-F028-B50DCBA316E5}"/>
              </a:ext>
            </a:extLst>
          </p:cNvPr>
          <p:cNvSpPr/>
          <p:nvPr/>
        </p:nvSpPr>
        <p:spPr>
          <a:xfrm>
            <a:off x="908654" y="2882040"/>
            <a:ext cx="4848924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E-mail: ______________ @ _____________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9146AD3-EBF0-7AEE-C79F-51ACEFA9B257}"/>
              </a:ext>
            </a:extLst>
          </p:cNvPr>
          <p:cNvSpPr/>
          <p:nvPr/>
        </p:nvSpPr>
        <p:spPr>
          <a:xfrm>
            <a:off x="908654" y="2101537"/>
            <a:ext cx="4848924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Institución: ______________ _____________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DD26D94-F500-DC69-2764-102655B0259F}"/>
              </a:ext>
            </a:extLst>
          </p:cNvPr>
          <p:cNvSpPr/>
          <p:nvPr/>
        </p:nvSpPr>
        <p:spPr>
          <a:xfrm>
            <a:off x="908654" y="3741853"/>
            <a:ext cx="4848924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Linked in: @ _____________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23519BB-3BCA-B839-C821-6D83AE3DABC8}"/>
              </a:ext>
            </a:extLst>
          </p:cNvPr>
          <p:cNvSpPr/>
          <p:nvPr/>
        </p:nvSpPr>
        <p:spPr>
          <a:xfrm>
            <a:off x="908654" y="4499917"/>
            <a:ext cx="4848924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Researhgate: @ _____________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84DB6D6-B58B-ED10-4575-2EE5349167C1}"/>
              </a:ext>
            </a:extLst>
          </p:cNvPr>
          <p:cNvSpPr/>
          <p:nvPr/>
        </p:nvSpPr>
        <p:spPr>
          <a:xfrm>
            <a:off x="908654" y="5259838"/>
            <a:ext cx="4848924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Whatsapp:  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114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6EAD1A-590F-2A4F-95BE-B972513C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EE4EF2-1686-A54E-A650-D3D34D67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"/>
            <a:ext cx="12192000" cy="685509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D1F1AEC-D52D-6DD7-F0B4-ADD8DC10D3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/>
              <a:t>Portada del congreso</a:t>
            </a:r>
          </a:p>
        </p:txBody>
      </p:sp>
    </p:spTree>
    <p:extLst>
      <p:ext uri="{BB962C8B-B14F-4D97-AF65-F5344CB8AC3E}">
        <p14:creationId xmlns:p14="http://schemas.microsoft.com/office/powerpoint/2010/main" val="26899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EE4EF2-1686-A54E-A650-D3D34D67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"/>
            <a:ext cx="12192000" cy="68550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EB9DCE-8F31-6942-B93F-E51DE1327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1648343"/>
            <a:ext cx="9144000" cy="1506672"/>
          </a:xfrm>
        </p:spPr>
        <p:txBody>
          <a:bodyPr>
            <a:noAutofit/>
          </a:bodyPr>
          <a:lstStyle/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TÍTULO DE LA PONENCIA</a:t>
            </a:r>
          </a:p>
        </p:txBody>
      </p:sp>
    </p:spTree>
    <p:extLst>
      <p:ext uri="{BB962C8B-B14F-4D97-AF65-F5344CB8AC3E}">
        <p14:creationId xmlns:p14="http://schemas.microsoft.com/office/powerpoint/2010/main" val="12716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20136-E329-D341-8611-7B75464D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60D1A9-0C17-4A5A-A53D-2B44272799CB}"/>
              </a:ext>
            </a:extLst>
          </p:cNvPr>
          <p:cNvSpPr txBox="1">
            <a:spLocks/>
          </p:cNvSpPr>
          <p:nvPr/>
        </p:nvSpPr>
        <p:spPr>
          <a:xfrm>
            <a:off x="4412315" y="884108"/>
            <a:ext cx="3445809" cy="5596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AUTOR/ES </a:t>
            </a:r>
          </a:p>
          <a:p>
            <a:endParaRPr lang="es-EC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F1F5EEC-37BD-D226-6130-1849CBF27B03}"/>
              </a:ext>
            </a:extLst>
          </p:cNvPr>
          <p:cNvSpPr/>
          <p:nvPr/>
        </p:nvSpPr>
        <p:spPr>
          <a:xfrm>
            <a:off x="2210538" y="2322572"/>
            <a:ext cx="2791326" cy="2622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117B916-694F-5E67-B3C6-3765F483439B}"/>
              </a:ext>
            </a:extLst>
          </p:cNvPr>
          <p:cNvSpPr/>
          <p:nvPr/>
        </p:nvSpPr>
        <p:spPr>
          <a:xfrm>
            <a:off x="6906495" y="2322572"/>
            <a:ext cx="2791326" cy="2622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482B2CA-76C9-63C3-9FF7-217DA25EEA5B}"/>
              </a:ext>
            </a:extLst>
          </p:cNvPr>
          <p:cNvSpPr/>
          <p:nvPr/>
        </p:nvSpPr>
        <p:spPr>
          <a:xfrm>
            <a:off x="2494179" y="2619351"/>
            <a:ext cx="2172967" cy="203687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FOTO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2EF5A14-4A0A-CCED-D5BE-595E874CD570}"/>
              </a:ext>
            </a:extLst>
          </p:cNvPr>
          <p:cNvSpPr/>
          <p:nvPr/>
        </p:nvSpPr>
        <p:spPr>
          <a:xfrm>
            <a:off x="7215674" y="2638566"/>
            <a:ext cx="2172967" cy="203687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FOTO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3D332E3-24EF-1CB3-0896-5C70EC0DBA5A}"/>
              </a:ext>
            </a:extLst>
          </p:cNvPr>
          <p:cNvSpPr txBox="1">
            <a:spLocks/>
          </p:cNvSpPr>
          <p:nvPr/>
        </p:nvSpPr>
        <p:spPr>
          <a:xfrm>
            <a:off x="2418347" y="5242235"/>
            <a:ext cx="2583517" cy="309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Nombres y apellidos</a:t>
            </a:r>
          </a:p>
          <a:p>
            <a:endParaRPr lang="es-EC" sz="16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E2567FB-5962-E313-74E8-E1B6B9D6BAC6}"/>
              </a:ext>
            </a:extLst>
          </p:cNvPr>
          <p:cNvSpPr txBox="1">
            <a:spLocks/>
          </p:cNvSpPr>
          <p:nvPr/>
        </p:nvSpPr>
        <p:spPr>
          <a:xfrm>
            <a:off x="7146758" y="5261450"/>
            <a:ext cx="2583517" cy="309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Nombres y apellidos</a:t>
            </a:r>
          </a:p>
          <a:p>
            <a:endParaRPr lang="es-EC" sz="16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  <a:p>
            <a:endParaRPr lang="es-EC" sz="40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20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20136-E329-D341-8611-7B75464D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98B7F1-7716-41F8-8F08-F11F054CA54A}"/>
              </a:ext>
            </a:extLst>
          </p:cNvPr>
          <p:cNvSpPr/>
          <p:nvPr/>
        </p:nvSpPr>
        <p:spPr>
          <a:xfrm>
            <a:off x="1098017" y="593737"/>
            <a:ext cx="10879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INTRODUCCIÓN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4BC3699-DFE2-4C4C-A78F-C3E7F76E7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329341"/>
              </p:ext>
            </p:extLst>
          </p:nvPr>
        </p:nvGraphicFramePr>
        <p:xfrm>
          <a:off x="1265169" y="2041081"/>
          <a:ext cx="4353580" cy="3657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353580">
                  <a:extLst>
                    <a:ext uri="{9D8B030D-6E8A-4147-A177-3AD203B41FA5}">
                      <a16:colId xmlns:a16="http://schemas.microsoft.com/office/drawing/2014/main" val="337757652"/>
                    </a:ext>
                  </a:extLst>
                </a:gridCol>
              </a:tblGrid>
              <a:tr h="26437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effectLst/>
                        </a:rPr>
                        <a:t>Texto.  Texto. Texto.  Texto. Texto.  Texto. Texto.  Texto. </a:t>
                      </a: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2000" u="none" strike="noStrike" dirty="0">
                          <a:effectLst/>
                        </a:rPr>
                        <a:t>Texto.  Texto. Texto.  Texto. Texto.  Texto. Texto.  Texto. Texto.  Texto.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effectLst/>
                        </a:rPr>
                        <a:t>Texto.  Texto. Texto.  Texto. Texto.  Texto.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effectLst/>
                        </a:rPr>
                        <a:t>Texto.  Texto. Texto.  Texto. Texto.  Texto.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effectLst/>
                        </a:rPr>
                        <a:t>Texto.  Texto. Texto.  Texto. Texto.  Texto. Texto.  Texto. </a:t>
                      </a: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2000" u="none" strike="noStrike" dirty="0">
                          <a:effectLst/>
                        </a:rPr>
                        <a:t>Texto.  Texto. Texto.  Texto. Texto.  Texto. Texto.  Texto. Texto.  Texto.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effectLst/>
                        </a:rPr>
                        <a:t>Texto.  Texto. Texto.  Texto. Texto.  Texto.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effectLst/>
                        </a:rPr>
                        <a:t>Texto.  Texto. Texto.  Texto. Texto.  Texto.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1075947"/>
                  </a:ext>
                </a:extLst>
              </a:tr>
              <a:tr h="264372">
                <a:tc>
                  <a:txBody>
                    <a:bodyPr/>
                    <a:lstStyle/>
                    <a:p>
                      <a:pPr algn="ctr" fontAlgn="ctr"/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418539"/>
                  </a:ext>
                </a:extLst>
              </a:tr>
              <a:tr h="264372">
                <a:tc>
                  <a:txBody>
                    <a:bodyPr/>
                    <a:lstStyle/>
                    <a:p>
                      <a:pPr algn="ctr" fontAlgn="ctr"/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550749"/>
                  </a:ext>
                </a:extLst>
              </a:tr>
            </a:tbl>
          </a:graphicData>
        </a:graphic>
      </p:graphicFrame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97F801A-437B-0876-1E28-C1032D4F4F78}"/>
              </a:ext>
            </a:extLst>
          </p:cNvPr>
          <p:cNvSpPr/>
          <p:nvPr/>
        </p:nvSpPr>
        <p:spPr>
          <a:xfrm>
            <a:off x="7579896" y="2352094"/>
            <a:ext cx="2574758" cy="21538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11432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0F7A36-AE36-45B8-87AA-593BD677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3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E2AB36E-A7F3-4A32-8D1F-4B0F402D2654}"/>
              </a:ext>
            </a:extLst>
          </p:cNvPr>
          <p:cNvSpPr/>
          <p:nvPr/>
        </p:nvSpPr>
        <p:spPr>
          <a:xfrm>
            <a:off x="4702436" y="705959"/>
            <a:ext cx="3526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400165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20136-E329-D341-8611-7B75464D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98B7F1-7716-41F8-8F08-F11F054CA54A}"/>
              </a:ext>
            </a:extLst>
          </p:cNvPr>
          <p:cNvSpPr/>
          <p:nvPr/>
        </p:nvSpPr>
        <p:spPr>
          <a:xfrm>
            <a:off x="1178309" y="862588"/>
            <a:ext cx="10738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METODOLOGÍA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BF5855-75DD-912A-78D0-2BABB362098B}"/>
              </a:ext>
            </a:extLst>
          </p:cNvPr>
          <p:cNvSpPr txBox="1"/>
          <p:nvPr/>
        </p:nvSpPr>
        <p:spPr>
          <a:xfrm>
            <a:off x="1278353" y="2298900"/>
            <a:ext cx="42200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u="none" strike="noStrike" dirty="0">
                <a:effectLst/>
              </a:rPr>
              <a:t>Texto.  Texto. Texto.  Texto. Texto.  Texto. Texto.  Texto.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800" u="none" strike="noStrike" dirty="0">
                <a:effectLst/>
              </a:rPr>
              <a:t>Texto.  Texto. Texto.  Texto. Texto.  Texto. Texto. Texto. Texto.  Texto. 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u="none" strike="noStrike" dirty="0">
                <a:effectLst/>
              </a:rPr>
              <a:t>Texto.  Texto. Texto.  Texto. Texto. Texto. 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u="none" strike="noStrike" dirty="0">
                <a:effectLst/>
              </a:rPr>
              <a:t>Texto.  Texto. Texto.  Texto. Texto.  Texto. 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u="none" strike="noStrike" dirty="0">
                <a:effectLst/>
              </a:rPr>
              <a:t>Texto.  Texto. Texto.  Texto. Texto.  Texto. Texto.  Texto.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800" u="none" strike="noStrike" dirty="0">
                <a:effectLst/>
              </a:rPr>
              <a:t>Texto.  Texto. Texto.  Texto. Texto.  Texto. Texto.  Texto. Texto.  Texto. 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u="none" strike="noStrike" dirty="0">
                <a:effectLst/>
              </a:rPr>
              <a:t>Texto.  Texto. Texto.  Texto. Texto.  Texto. 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u="none" strike="noStrike" dirty="0">
                <a:effectLst/>
              </a:rPr>
              <a:t>Texto.  Texto. Texto.  Texto. Texto.  Texto. 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20136-E329-D341-8611-7B75464D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"/>
            <a:ext cx="12192000" cy="68473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98B7F1-7716-41F8-8F08-F11F054CA54A}"/>
              </a:ext>
            </a:extLst>
          </p:cNvPr>
          <p:cNvSpPr/>
          <p:nvPr/>
        </p:nvSpPr>
        <p:spPr>
          <a:xfrm>
            <a:off x="1659572" y="1050006"/>
            <a:ext cx="8615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RESULTADOS</a:t>
            </a: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CA39FE69-DB74-D443-9878-03E1097F1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16723"/>
              </p:ext>
            </p:extLst>
          </p:nvPr>
        </p:nvGraphicFramePr>
        <p:xfrm>
          <a:off x="2032000" y="2632687"/>
          <a:ext cx="8128000" cy="1854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9510975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552445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415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31763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682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5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426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690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9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0F7A36-AE36-45B8-87AA-593BD677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3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E2AB36E-A7F3-4A32-8D1F-4B0F402D2654}"/>
              </a:ext>
            </a:extLst>
          </p:cNvPr>
          <p:cNvSpPr/>
          <p:nvPr/>
        </p:nvSpPr>
        <p:spPr>
          <a:xfrm>
            <a:off x="3326686" y="695605"/>
            <a:ext cx="54040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CONCLUSIONES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099B335-AB58-2615-BB92-C3F4C4E03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58861"/>
              </p:ext>
            </p:extLst>
          </p:nvPr>
        </p:nvGraphicFramePr>
        <p:xfrm>
          <a:off x="2529245" y="1840830"/>
          <a:ext cx="6706936" cy="432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61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318</Words>
  <Application>Microsoft Office PowerPoint</Application>
  <PresentationFormat>Panorámica</PresentationFormat>
  <Paragraphs>56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Montserrat ExtraBold</vt:lpstr>
      <vt:lpstr>Tema de Office</vt:lpstr>
      <vt:lpstr>Presentación de PowerPoint</vt:lpstr>
      <vt:lpstr>Portada del congreso</vt:lpstr>
      <vt:lpstr>TÍTULO DE LA PONENCIA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Usuario iTC</cp:lastModifiedBy>
  <cp:revision>60</cp:revision>
  <dcterms:created xsi:type="dcterms:W3CDTF">2020-04-20T17:48:07Z</dcterms:created>
  <dcterms:modified xsi:type="dcterms:W3CDTF">2024-11-12T15:31:31Z</dcterms:modified>
</cp:coreProperties>
</file>